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Raleway"/>
      <p:regular r:id="rId13"/>
    </p:embeddedFont>
    <p:embeddedFont>
      <p:font typeface="Raleway"/>
      <p:regular r:id="rId14"/>
    </p:embeddedFont>
    <p:embeddedFont>
      <p:font typeface="Raleway"/>
      <p:regular r:id="rId15"/>
    </p:embeddedFont>
    <p:embeddedFont>
      <p:font typeface="Raleway"/>
      <p:regular r:id="rId16"/>
    </p:embeddedFont>
    <p:embeddedFont>
      <p:font typeface="Roboto"/>
      <p:regular r:id="rId17"/>
    </p:embeddedFont>
    <p:embeddedFont>
      <p:font typeface="Roboto"/>
      <p:regular r:id="rId18"/>
    </p:embeddedFont>
    <p:embeddedFont>
      <p:font typeface="Roboto"/>
      <p:regular r:id="rId19"/>
    </p:embeddedFont>
    <p:embeddedFont>
      <p:font typeface="Robot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2-1.png>
</file>

<file path=ppt/media/image-3-1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6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43871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Arquetipos y resolución de problemas sistémicos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569690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arquetipos son patrones de comportamiento que se repiten en diferentes contextos y sistemas. Entender y aplicar estos arquetipos es clave para identificar y resolver problemas complejos de manera efectiva.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900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5210" y="3286720"/>
            <a:ext cx="5980033" cy="647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¿Qué son los arquetipos?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5210" y="4244935"/>
            <a:ext cx="6486406" cy="1540431"/>
          </a:xfrm>
          <a:prstGeom prst="roundRect">
            <a:avLst>
              <a:gd name="adj" fmla="val 565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39998" y="4459724"/>
            <a:ext cx="2590086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Patrones Recurrentes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39998" y="4907637"/>
            <a:ext cx="6056828" cy="6629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arquetipos son estructuras subyacentes que se manifiestan en diversos sistemas y situaciones.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418784" y="4244935"/>
            <a:ext cx="6486406" cy="1540431"/>
          </a:xfrm>
          <a:prstGeom prst="roundRect">
            <a:avLst>
              <a:gd name="adj" fmla="val 565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33573" y="4459724"/>
            <a:ext cx="2590086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Dinámicas Sistémicas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33573" y="4907637"/>
            <a:ext cx="6056828" cy="6629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Representan interacciones y relaciones entre los elementos de un sistema que dan lugar a comportamientos característicos.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5210" y="5992535"/>
            <a:ext cx="6486406" cy="1540431"/>
          </a:xfrm>
          <a:prstGeom prst="roundRect">
            <a:avLst>
              <a:gd name="adj" fmla="val 565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39998" y="6207323"/>
            <a:ext cx="2950369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Herramientas de Análisis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39998" y="6655237"/>
            <a:ext cx="6056828" cy="6629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Permiten identificar patrones y comprender la complejidad de los problemas para diseñar soluciones efectivas.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418784" y="5992535"/>
            <a:ext cx="6486406" cy="1540431"/>
          </a:xfrm>
          <a:prstGeom prst="roundRect">
            <a:avLst>
              <a:gd name="adj" fmla="val 565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33573" y="6207323"/>
            <a:ext cx="3260169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Aprendizaje Organizacional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7633573" y="6655237"/>
            <a:ext cx="6056828" cy="6629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 estudio y aplicación fomentan una mentalidad sistémica y el desarrollo de habilidades de resolución de problemas.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6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Aplicación de arquetipos en el análisis de problemas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087041" y="2314932"/>
            <a:ext cx="30480" cy="5309949"/>
          </a:xfrm>
          <a:prstGeom prst="roundRect">
            <a:avLst>
              <a:gd name="adj" fmla="val 303837"/>
            </a:avLst>
          </a:prstGeom>
          <a:solidFill>
            <a:srgbClr val="C7C7D0"/>
          </a:solidFill>
          <a:ln/>
        </p:spPr>
      </p:sp>
      <p:sp>
        <p:nvSpPr>
          <p:cNvPr id="5" name="Shape 2"/>
          <p:cNvSpPr/>
          <p:nvPr/>
        </p:nvSpPr>
        <p:spPr>
          <a:xfrm>
            <a:off x="1319808" y="2795707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C7C7D0"/>
          </a:solidFill>
          <a:ln/>
        </p:spPr>
      </p:sp>
      <p:sp>
        <p:nvSpPr>
          <p:cNvPr id="6" name="Shape 3"/>
          <p:cNvSpPr/>
          <p:nvPr/>
        </p:nvSpPr>
        <p:spPr>
          <a:xfrm>
            <a:off x="854273" y="256293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31438" y="2645569"/>
            <a:ext cx="141565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2314932" y="2535317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Mapeo del Sistema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3149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Identificar los elementos clave, sus interrelaciones y flujos de información.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19808" y="4639151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C7C7D0"/>
          </a:solidFill>
          <a:ln/>
        </p:spPr>
      </p:sp>
      <p:sp>
        <p:nvSpPr>
          <p:cNvPr id="11" name="Shape 8"/>
          <p:cNvSpPr/>
          <p:nvPr/>
        </p:nvSpPr>
        <p:spPr>
          <a:xfrm>
            <a:off x="854273" y="4406384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16079" y="4489013"/>
            <a:ext cx="172283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2314932" y="4378762"/>
            <a:ext cx="3671173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Reconocimiento de Patrones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3149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Detectar arquetipos recurrentes que explican el comportamiento del sistema.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19808" y="6482596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C7C7D0"/>
          </a:solidFill>
          <a:ln/>
        </p:spPr>
      </p:sp>
      <p:sp>
        <p:nvSpPr>
          <p:cNvPr id="16" name="Shape 13"/>
          <p:cNvSpPr/>
          <p:nvPr/>
        </p:nvSpPr>
        <p:spPr>
          <a:xfrm>
            <a:off x="854273" y="624982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13936" y="6332458"/>
            <a:ext cx="17657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2314932" y="6222206"/>
            <a:ext cx="4068247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Análisis de Causas Subyacentes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3149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Comprender las dinámicas sistémicas que generan los problemas identificados.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02305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Identificación de patrones y tendencias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38708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Patrones de Comportamiento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Analizar cómo se repiten ciertos comportamientos en el sistema a lo largo del tiempo.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Señales de Alerta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Detectar indicadores tempranos de problemas potenciales que requieren atención.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30196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Dinámicas Emergentes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Anticipar tendencias y cambios en el sistema para estar preparados ante nuevos desafíos.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4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Diseño de estrategias de resolución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4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128" y="2540794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Intervenciones Clave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5128" y="3018353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Identificar los puntos de apalancamiento donde las acciones tendrán mayor impacto.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4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128" y="430791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Enfoque Sistémico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95128" y="4785479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Desarrollar soluciones que aborden las causas raíz y generen cambios duraderos.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128" y="6075045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Adaptación Continua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95128" y="6552605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Monitorear y ajustar las estrategias a medida que evoluciona el sistema.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0425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Implementación y seguimiento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46197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2557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Hitos y Plazos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3746183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Establecer una hoja de ruta clara con etapas y tiempos definidos.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021" y="246197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32557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Indicadores Clave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3746183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Definir métricas relevantes para medir el avance y el impacto.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152430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3790" y="59462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Retroalimentación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93790" y="6436638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Mantener un proceso de seguimiento y ajuste continuo de las acciones.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021" y="5152430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42021" y="59462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Colaboración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4742021" y="6436638"/>
            <a:ext cx="3608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Involucrar a todas las partes interesadas en la implementación y mejora.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2024-11-03T09:23:23Z</dcterms:created>
  <dcterms:modified xsi:type="dcterms:W3CDTF">2024-11-03T09:23:23Z</dcterms:modified>
</cp:coreProperties>
</file>